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2" r:id="rId2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1D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vertBarState="maximized">
    <p:restoredLeft sz="34587" autoAdjust="0"/>
    <p:restoredTop sz="88241" autoAdjust="0"/>
  </p:normalViewPr>
  <p:slideViewPr>
    <p:cSldViewPr showGuides="1">
      <p:cViewPr>
        <p:scale>
          <a:sx n="120" d="100"/>
          <a:sy n="120" d="100"/>
        </p:scale>
        <p:origin x="-1422" y="-10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CF852-8780-4D23-AA93-678BAAF45BF4}" type="datetimeFigureOut">
              <a:rPr lang="de-DE" smtClean="0"/>
              <a:t>19.08.2015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CB40D-BDF8-4130-9095-61C7F887B0B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8758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platzhalter 16"/>
          <p:cNvSpPr>
            <a:spLocks noGrp="1"/>
          </p:cNvSpPr>
          <p:nvPr>
            <p:ph type="body" sz="quarter" idx="10"/>
          </p:nvPr>
        </p:nvSpPr>
        <p:spPr>
          <a:xfrm>
            <a:off x="250826" y="2031207"/>
            <a:ext cx="8785225" cy="1350169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16759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6"/>
          <p:cNvSpPr>
            <a:spLocks noGrp="1"/>
          </p:cNvSpPr>
          <p:nvPr>
            <p:ph type="body" sz="quarter" idx="10"/>
          </p:nvPr>
        </p:nvSpPr>
        <p:spPr>
          <a:xfrm>
            <a:off x="1835696" y="2085696"/>
            <a:ext cx="7200800" cy="864096"/>
          </a:xfrm>
        </p:spPr>
        <p:txBody>
          <a:bodyPr/>
          <a:lstStyle>
            <a:lvl1pPr marL="0" indent="0" algn="l"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33432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8" name="Rectangle 6"/>
          <p:cNvSpPr txBox="1">
            <a:spLocks noChangeArrowheads="1"/>
          </p:cNvSpPr>
          <p:nvPr userDrawn="1"/>
        </p:nvSpPr>
        <p:spPr>
          <a:xfrm>
            <a:off x="467544" y="737507"/>
            <a:ext cx="539800" cy="140494"/>
          </a:xfrm>
          <a:prstGeom prst="rect">
            <a:avLst/>
          </a:prstGeom>
          <a:ln/>
        </p:spPr>
        <p:txBody>
          <a:bodyPr wrap="none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C5C36E79-D14C-42DD-94DF-26CEBE5C5CC1}" type="slidenum">
              <a:rPr lang="de-DE" sz="1050" b="1" smtClean="0">
                <a:solidFill>
                  <a:schemeClr val="bg1"/>
                </a:solidFill>
              </a:rPr>
              <a:pPr algn="r">
                <a:defRPr/>
              </a:pPr>
              <a:t>‹Nr.›</a:t>
            </a:fld>
            <a:r>
              <a:rPr lang="de-DE" sz="1050" b="1" dirty="0" smtClean="0">
                <a:solidFill>
                  <a:schemeClr val="bg1"/>
                </a:solidFill>
              </a:rPr>
              <a:t> </a:t>
            </a:r>
            <a:endParaRPr lang="de-DE" sz="1050" b="1" dirty="0">
              <a:solidFill>
                <a:schemeClr val="bg1"/>
              </a:solidFill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sz="quarter" idx="10"/>
          </p:nvPr>
        </p:nvSpPr>
        <p:spPr>
          <a:xfrm>
            <a:off x="467544" y="1653648"/>
            <a:ext cx="8352928" cy="3078342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8263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hyperlink" Target="http://www.diwish.de/?pk_campaign=PPT&amp;pk_kwd=1403" TargetMode="Externa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6816" y="789553"/>
            <a:ext cx="8733656" cy="48502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53649"/>
            <a:ext cx="8229600" cy="2940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4" name="Rectangle 6"/>
          <p:cNvSpPr txBox="1">
            <a:spLocks noChangeArrowheads="1"/>
          </p:cNvSpPr>
          <p:nvPr/>
        </p:nvSpPr>
        <p:spPr>
          <a:xfrm>
            <a:off x="971600" y="735300"/>
            <a:ext cx="4824536" cy="140494"/>
          </a:xfrm>
          <a:prstGeom prst="rect">
            <a:avLst/>
          </a:prstGeom>
          <a:ln/>
        </p:spPr>
        <p:txBody>
          <a:bodyPr wrap="none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1050" b="1" dirty="0" smtClean="0">
                <a:solidFill>
                  <a:schemeClr val="bg1"/>
                </a:solidFill>
              </a:rPr>
              <a:t> </a:t>
            </a:r>
            <a:endParaRPr lang="de-DE" sz="1050" b="1" dirty="0">
              <a:solidFill>
                <a:schemeClr val="bg1"/>
              </a:solidFill>
            </a:endParaRPr>
          </a:p>
        </p:txBody>
      </p:sp>
      <p:sp>
        <p:nvSpPr>
          <p:cNvPr id="13" name="CustomShape 3"/>
          <p:cNvSpPr/>
          <p:nvPr userDrawn="1"/>
        </p:nvSpPr>
        <p:spPr>
          <a:xfrm>
            <a:off x="-4654" y="-7750"/>
            <a:ext cx="9185166" cy="337671"/>
          </a:xfrm>
          <a:prstGeom prst="rect">
            <a:avLst/>
          </a:prstGeom>
          <a:solidFill>
            <a:srgbClr val="1F224C"/>
          </a:solidFill>
          <a:ln>
            <a:solidFill>
              <a:srgbClr val="3465A4"/>
            </a:solidFill>
          </a:ln>
        </p:spPr>
      </p:sp>
      <p:sp>
        <p:nvSpPr>
          <p:cNvPr id="17" name="CustomShape 4"/>
          <p:cNvSpPr/>
          <p:nvPr userDrawn="1"/>
        </p:nvSpPr>
        <p:spPr>
          <a:xfrm>
            <a:off x="-4654" y="4970124"/>
            <a:ext cx="9185166" cy="188585"/>
          </a:xfrm>
          <a:prstGeom prst="rect">
            <a:avLst/>
          </a:prstGeom>
          <a:solidFill>
            <a:srgbClr val="B51D2E"/>
          </a:solidFill>
          <a:ln>
            <a:noFill/>
          </a:ln>
        </p:spPr>
      </p:sp>
      <p:sp>
        <p:nvSpPr>
          <p:cNvPr id="18" name="CustomShape 5">
            <a:hlinkClick r:id="rId5" tooltip="DiWiSH Homepage"/>
          </p:cNvPr>
          <p:cNvSpPr/>
          <p:nvPr userDrawn="1"/>
        </p:nvSpPr>
        <p:spPr>
          <a:xfrm>
            <a:off x="3589148" y="4754889"/>
            <a:ext cx="1990965" cy="269241"/>
          </a:xfrm>
          <a:prstGeom prst="roundRect">
            <a:avLst>
              <a:gd name="adj" fmla="val 18884"/>
            </a:avLst>
          </a:prstGeom>
          <a:solidFill>
            <a:srgbClr val="B51D2E"/>
          </a:solidFill>
          <a:ln>
            <a:noFill/>
          </a:ln>
        </p:spPr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391243"/>
            <a:ext cx="891540" cy="380307"/>
          </a:xfrm>
          <a:prstGeom prst="rect">
            <a:avLst/>
          </a:prstGeom>
        </p:spPr>
      </p:pic>
      <p:sp>
        <p:nvSpPr>
          <p:cNvPr id="19" name="Rechteck 18">
            <a:hlinkClick r:id="rId5" tooltip="DiWiSH Homepage"/>
          </p:cNvPr>
          <p:cNvSpPr/>
          <p:nvPr userDrawn="1"/>
        </p:nvSpPr>
        <p:spPr>
          <a:xfrm>
            <a:off x="3707904" y="4777303"/>
            <a:ext cx="1728192" cy="2244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aseline="0" dirty="0" smtClean="0">
                <a:latin typeface="Trebuchet MS" panose="020B0603020202020204" pitchFamily="34" charset="0"/>
              </a:rPr>
              <a:t>www.diwish.de</a:t>
            </a:r>
            <a:endParaRPr lang="de-DE" sz="1600" baseline="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878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kern="1200" baseline="0">
          <a:solidFill>
            <a:schemeClr val="tx2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171700" indent="-342900" algn="l" defTabSz="914400" rtl="0" eaLnBrk="1" latinLnBrk="0" hangingPunct="1">
        <a:spcBef>
          <a:spcPct val="20000"/>
        </a:spcBef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1993452"/>
      </p:ext>
    </p:extLst>
  </p:cSld>
  <p:clrMapOvr>
    <a:masterClrMapping/>
  </p:clrMapOvr>
</p:sld>
</file>

<file path=ppt/theme/theme1.xml><?xml version="1.0" encoding="utf-8"?>
<a:theme xmlns:a="http://schemas.openxmlformats.org/drawingml/2006/main" name="190000_Vorlage_neu_PPT">
  <a:themeElements>
    <a:clrScheme name="Benutzerdefiniert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4F81BD"/>
      </a:folHlink>
    </a:clrScheme>
    <a:fontScheme name="Zusammengesetzt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190000_Vorlage_neu_PPT</Template>
  <TotalTime>0</TotalTime>
  <Words>0</Words>
  <Application>Microsoft Office PowerPoint</Application>
  <PresentationFormat>Bildschirmpräsentation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190000_Vorlage_neu_PPT</vt:lpstr>
      <vt:lpstr>PowerPoint-Präsentation</vt:lpstr>
    </vt:vector>
  </TitlesOfParts>
  <Company>DiWiSH Clustermanagement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Dienstleistungsangebote des DiWiSH Clustermanagement</dc:title>
  <dc:subject>DiWiSH Clustermanagement</dc:subject>
  <dc:creator>Tim Schlotfeldt</dc:creator>
  <cp:lastModifiedBy>Basmann, Malin</cp:lastModifiedBy>
  <cp:revision>89</cp:revision>
  <dcterms:created xsi:type="dcterms:W3CDTF">2013-11-07T09:02:07Z</dcterms:created>
  <dcterms:modified xsi:type="dcterms:W3CDTF">2015-08-19T09:43:36Z</dcterms:modified>
</cp:coreProperties>
</file>