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601200" cy="12801600" type="A3"/>
  <p:notesSz cx="6858000" cy="9144000"/>
  <p:defaultTextStyle>
    <a:defPPr>
      <a:defRPr lang="de-DE"/>
    </a:defPPr>
    <a:lvl1pPr marL="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2591" autoAdjust="0"/>
    <p:restoredTop sz="94673" autoAdjust="0"/>
  </p:normalViewPr>
  <p:slideViewPr>
    <p:cSldViewPr showGuides="1">
      <p:cViewPr>
        <p:scale>
          <a:sx n="50" d="100"/>
          <a:sy n="50" d="100"/>
        </p:scale>
        <p:origin x="-3288" y="-726"/>
      </p:cViewPr>
      <p:guideLst>
        <p:guide orient="horz" pos="4032"/>
        <p:guide pos="30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855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X:\Cluster_DigitaleWirtschaft\Veranstaltungen\2014\Maritime IT 2014\vorlage_unternehmensdarstellung_dina3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22"/>
          <a:stretch/>
        </p:blipFill>
        <p:spPr bwMode="auto">
          <a:xfrm>
            <a:off x="0" y="-1"/>
            <a:ext cx="9601199" cy="1280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6878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iming>
    <p:tnLst>
      <p:par>
        <p:cTn id="1" dur="indefinite" restart="never" nodeType="tmRoot"/>
      </p:par>
    </p:tnLst>
  </p:timing>
  <p:txStyles>
    <p:titleStyle>
      <a:lvl1pPr algn="l" defTabSz="1280160" rtl="0" eaLnBrk="1" latinLnBrk="0" hangingPunct="1">
        <a:spcBef>
          <a:spcPct val="0"/>
        </a:spcBef>
        <a:buNone/>
        <a:defRPr sz="4500" kern="1200" baseline="0">
          <a:solidFill>
            <a:schemeClr val="tx2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480060" indent="-480060" algn="l" defTabSz="128016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3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1040130" indent="-40005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920240" indent="-64008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224028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3040380" indent="-480060" algn="l" defTabSz="1280160" rtl="0" eaLnBrk="1" latinLnBrk="0" hangingPunct="1">
        <a:spcBef>
          <a:spcPct val="20000"/>
        </a:spcBef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352044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4011921"/>
      </p:ext>
    </p:extLst>
  </p:cSld>
  <p:clrMapOvr>
    <a:masterClrMapping/>
  </p:clrMapOvr>
</p:sld>
</file>

<file path=ppt/theme/theme1.xml><?xml version="1.0" encoding="utf-8"?>
<a:theme xmlns:a="http://schemas.openxmlformats.org/drawingml/2006/main" name="190000_Vorlage_neu_PPT">
  <a:themeElements>
    <a:clrScheme name="Benutzerdefiniert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F497D"/>
      </a:hlink>
      <a:folHlink>
        <a:srgbClr val="4F81BD"/>
      </a:folHlink>
    </a:clrScheme>
    <a:fontScheme name="Zusammengesetzt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190000_Vorlage_neu_PPT</Template>
  <TotalTime>0</TotalTime>
  <Words>0</Words>
  <Application>Microsoft Office PowerPoint</Application>
  <PresentationFormat>A3 Papier (297x420 mm)</PresentationFormat>
  <Paragraphs>0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190000_Vorlage_neu_PPT</vt:lpstr>
      <vt:lpstr>PowerPoint-Präsentation</vt:lpstr>
    </vt:vector>
  </TitlesOfParts>
  <Company>Clustermanagement DiWiSH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Vorlage Unternehmensvorstellung</dc:title>
  <dc:subject>Maritime IT 2014: Fluch und Segen von IT an Bord</dc:subject>
  <dc:creator>Tim Schlotfeldt</dc:creator>
  <cp:lastModifiedBy>Tim Schlotfeldt</cp:lastModifiedBy>
  <cp:revision>29</cp:revision>
  <dcterms:created xsi:type="dcterms:W3CDTF">2013-11-07T09:02:07Z</dcterms:created>
  <dcterms:modified xsi:type="dcterms:W3CDTF">2014-08-08T07:02:26Z</dcterms:modified>
</cp:coreProperties>
</file>